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6" r:id="rId6"/>
    <p:sldId id="267" r:id="rId7"/>
    <p:sldId id="261" r:id="rId8"/>
    <p:sldId id="269" r:id="rId9"/>
    <p:sldId id="25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390" autoAdjust="0"/>
  </p:normalViewPr>
  <p:slideViewPr>
    <p:cSldViewPr snapToGrid="0">
      <p:cViewPr varScale="1">
        <p:scale>
          <a:sx n="49" d="100"/>
          <a:sy n="49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51A54-0A1E-4670-B523-545351C9EF10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954CE-10C4-4804-BB2D-2836317AEB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3039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867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Intro slide</a:t>
            </a:r>
          </a:p>
          <a:p>
            <a:endParaRPr lang="en-ZA" dirty="0" smtClean="0"/>
          </a:p>
          <a:p>
            <a:r>
              <a:rPr lang="en-ZA" dirty="0" smtClean="0"/>
              <a:t>Basically prop abstract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2434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709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58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054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6502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859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158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0331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189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34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629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949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710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957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401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325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14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244F7-6D19-485E-A96A-F3E64D5F5589}" type="datetimeFigureOut">
              <a:rPr lang="en-ZA" smtClean="0"/>
              <a:t>2015/04/09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384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ZA" sz="4000" dirty="0"/>
              <a:t>Designing a computer program that creates a 3D</a:t>
            </a:r>
            <a:br>
              <a:rPr lang="en-ZA" sz="4000" dirty="0"/>
            </a:br>
            <a:r>
              <a:rPr lang="en-ZA" sz="4000" dirty="0"/>
              <a:t>wire-frame model from a laser scan of the interior of a</a:t>
            </a:r>
            <a:br>
              <a:rPr lang="en-ZA" sz="4000" dirty="0"/>
            </a:br>
            <a:r>
              <a:rPr lang="en-ZA" sz="4000" dirty="0"/>
              <a:t>room</a:t>
            </a:r>
            <a:endParaRPr lang="en-ZA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95410"/>
            <a:ext cx="9144000" cy="1655762"/>
          </a:xfrm>
        </p:spPr>
        <p:txBody>
          <a:bodyPr>
            <a:normAutofit fontScale="77500" lnSpcReduction="20000"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r>
              <a:rPr lang="en-ZA" dirty="0" smtClean="0"/>
              <a:t>Tim Marsh</a:t>
            </a:r>
          </a:p>
          <a:p>
            <a:r>
              <a:rPr lang="en-ZA" dirty="0" smtClean="0"/>
              <a:t>Supervisor</a:t>
            </a:r>
            <a:r>
              <a:rPr lang="en-ZA" dirty="0" smtClean="0"/>
              <a:t>: Dr </a:t>
            </a:r>
            <a:r>
              <a:rPr lang="en-ZA" dirty="0" smtClean="0"/>
              <a:t>George </a:t>
            </a:r>
            <a:r>
              <a:rPr lang="en-ZA" dirty="0" err="1" smtClean="0"/>
              <a:t>Sithole</a:t>
            </a:r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2" y="3509963"/>
            <a:ext cx="2170176" cy="22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97" y="0"/>
            <a:ext cx="10515600" cy="1325563"/>
          </a:xfrm>
        </p:spPr>
        <p:txBody>
          <a:bodyPr/>
          <a:lstStyle/>
          <a:p>
            <a:r>
              <a:rPr lang="en-ZA" dirty="0" smtClean="0"/>
              <a:t>Outcomes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59" y="813374"/>
            <a:ext cx="11010089" cy="2726920"/>
          </a:xfrm>
        </p:spPr>
        <p:txBody>
          <a:bodyPr>
            <a:normAutofit/>
          </a:bodyPr>
          <a:lstStyle/>
          <a:p>
            <a:r>
              <a:rPr lang="en-ZA" dirty="0"/>
              <a:t>The outcome of this paper will be to create an automatic system that creates 3D wire-frame models of the interior of a room/rooms in a building. </a:t>
            </a:r>
          </a:p>
          <a:p>
            <a:r>
              <a:rPr lang="en-ZA" dirty="0"/>
              <a:t>The program will be created in C++ using Point Cloud Library (PCL) and then be used as an add on function for existing point cloud software.</a:t>
            </a:r>
          </a:p>
          <a:p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63" y="2957885"/>
            <a:ext cx="6797047" cy="36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1323" y="364960"/>
            <a:ext cx="10515600" cy="4351338"/>
          </a:xfrm>
        </p:spPr>
        <p:txBody>
          <a:bodyPr/>
          <a:lstStyle/>
          <a:p>
            <a:r>
              <a:rPr lang="en-ZA" dirty="0" smtClean="0"/>
              <a:t>With laser scanning becoming more and more popular as a form of surveying.</a:t>
            </a:r>
          </a:p>
          <a:p>
            <a:r>
              <a:rPr lang="en-ZA" dirty="0" smtClean="0"/>
              <a:t>Laser scanning produces point clouds which are great but not usually what a customer wants</a:t>
            </a:r>
          </a:p>
          <a:p>
            <a:r>
              <a:rPr lang="en-ZA" dirty="0" smtClean="0"/>
              <a:t>We need to make the point cloud usable – more structured</a:t>
            </a:r>
            <a:endParaRPr lang="en-Z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1" y="3418723"/>
            <a:ext cx="3724275" cy="3228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23" y="2753524"/>
            <a:ext cx="6689558" cy="410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6" y="296603"/>
            <a:ext cx="4698332" cy="612825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514473" y="296602"/>
            <a:ext cx="6260431" cy="6128259"/>
          </a:xfrm>
        </p:spPr>
        <p:txBody>
          <a:bodyPr/>
          <a:lstStyle/>
          <a:p>
            <a:r>
              <a:rPr lang="en-ZA" dirty="0" smtClean="0"/>
              <a:t>A </a:t>
            </a:r>
            <a:r>
              <a:rPr lang="en-ZA" dirty="0"/>
              <a:t>wire-frame model is an edge or skeletal representation of a </a:t>
            </a:r>
            <a:r>
              <a:rPr lang="en-ZA" dirty="0" smtClean="0"/>
              <a:t>real-world 3D </a:t>
            </a:r>
            <a:r>
              <a:rPr lang="en-ZA" dirty="0"/>
              <a:t>object using </a:t>
            </a:r>
            <a:r>
              <a:rPr lang="en-ZA" dirty="0" smtClean="0"/>
              <a:t>lines.</a:t>
            </a:r>
            <a:endParaRPr lang="en-ZA" dirty="0" smtClean="0"/>
          </a:p>
          <a:p>
            <a:r>
              <a:rPr lang="en-ZA" dirty="0" smtClean="0"/>
              <a:t>Interior </a:t>
            </a:r>
            <a:r>
              <a:rPr lang="en-ZA" dirty="0" smtClean="0"/>
              <a:t>of buildings are notoriously difficult to navigate as a point cloud</a:t>
            </a:r>
          </a:p>
          <a:p>
            <a:r>
              <a:rPr lang="en-ZA" dirty="0" smtClean="0"/>
              <a:t>Creating a wire-frame model of the interior of the building makes it easier navigate or to use in a practical </a:t>
            </a:r>
            <a:r>
              <a:rPr lang="en-ZA" dirty="0" smtClean="0"/>
              <a:t>way. And greatly reduces size of the model.</a:t>
            </a:r>
            <a:endParaRPr lang="en-ZA" dirty="0" smtClean="0"/>
          </a:p>
          <a:p>
            <a:endParaRPr lang="en-ZA" dirty="0" smtClean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41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833386" cy="651753"/>
          </a:xfrm>
        </p:spPr>
        <p:txBody>
          <a:bodyPr>
            <a:normAutofit/>
          </a:bodyPr>
          <a:lstStyle/>
          <a:p>
            <a:r>
              <a:rPr lang="en-ZA" sz="3600" u="sng" dirty="0" smtClean="0"/>
              <a:t>From Points to Surface</a:t>
            </a:r>
            <a:endParaRPr lang="en-ZA" sz="3600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03506"/>
            <a:ext cx="3932237" cy="45654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3200" dirty="0" smtClean="0"/>
              <a:t>Pre-Processing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Removing Noise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Sampling</a:t>
            </a:r>
          </a:p>
        </p:txBody>
      </p:sp>
      <p:pic>
        <p:nvPicPr>
          <p:cNvPr id="1026" name="Picture 2" descr="http://info.photomodeler.com/wp-content/uploads/hs_images/BlogPostNoiseFilte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6" r="33285"/>
          <a:stretch/>
        </p:blipFill>
        <p:spPr bwMode="auto">
          <a:xfrm>
            <a:off x="4422457" y="2628833"/>
            <a:ext cx="7445287" cy="392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1241593"/>
            <a:ext cx="5502646" cy="45654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3200" dirty="0"/>
              <a:t>Determination of the global topology of the objects </a:t>
            </a:r>
            <a:r>
              <a:rPr lang="en-ZA" sz="3200" dirty="0" smtClean="0"/>
              <a:t>surface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400" dirty="0" smtClean="0"/>
              <a:t>Segmenting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400" dirty="0" smtClean="0"/>
              <a:t>Searching for edges</a:t>
            </a:r>
            <a:endParaRPr lang="en-ZA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ZA" sz="2400" dirty="0"/>
          </a:p>
        </p:txBody>
      </p:sp>
      <p:pic>
        <p:nvPicPr>
          <p:cNvPr id="2050" name="Picture 2" descr="http://kos.informatik.uni-osnabrueck.de/icar2013/segm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45" y="2563318"/>
            <a:ext cx="7323514" cy="36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1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6864451" cy="4565482"/>
          </a:xfrm>
        </p:spPr>
        <p:txBody>
          <a:bodyPr>
            <a:norm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3200" dirty="0" smtClean="0"/>
              <a:t>Generation </a:t>
            </a:r>
            <a:r>
              <a:rPr lang="en-ZA" sz="3200" dirty="0"/>
              <a:t>of the </a:t>
            </a:r>
            <a:r>
              <a:rPr lang="en-ZA" sz="3200" dirty="0" smtClean="0"/>
              <a:t>surfaces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ZA" sz="3000" dirty="0"/>
              <a:t> triangular meshes or planes are created satisfying certain requirements e.g. size limits </a:t>
            </a:r>
            <a:r>
              <a:rPr lang="en-ZA" sz="3000" dirty="0" err="1" smtClean="0"/>
              <a:t>ect</a:t>
            </a:r>
            <a:r>
              <a:rPr lang="en-ZA" sz="3000" dirty="0" smtClean="0"/>
              <a:t>…</a:t>
            </a:r>
            <a:endParaRPr lang="en-ZA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60" y="1883751"/>
            <a:ext cx="6121941" cy="50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51" y="144379"/>
            <a:ext cx="7960732" cy="65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00" y="642025"/>
            <a:ext cx="9079115" cy="57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58" y="1867711"/>
            <a:ext cx="6091956" cy="4990289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0" y="327193"/>
            <a:ext cx="5502646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ZA" sz="3200" smtClean="0"/>
              <a:t>Post Processing</a:t>
            </a:r>
          </a:p>
          <a:p>
            <a:pPr marL="914400" lvl="1" indent="-457200"/>
            <a:r>
              <a:rPr lang="en-ZA" sz="3000" smtClean="0"/>
              <a:t>When the model is created, editing operations are commonly applied to refine and perfect the polygonal surface</a:t>
            </a:r>
            <a:endParaRPr lang="en-ZA" sz="3000" dirty="0"/>
          </a:p>
        </p:txBody>
      </p:sp>
    </p:spTree>
    <p:extLst>
      <p:ext uri="{BB962C8B-B14F-4D97-AF65-F5344CB8AC3E}">
        <p14:creationId xmlns:p14="http://schemas.microsoft.com/office/powerpoint/2010/main" val="335062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245</Words>
  <Application>Microsoft Office PowerPoint</Application>
  <PresentationFormat>Widescreen</PresentationFormat>
  <Paragraphs>36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Designing a computer program that creates a 3D wire-frame model from a laser scan of the interior of a room</vt:lpstr>
      <vt:lpstr>PowerPoint Presentation</vt:lpstr>
      <vt:lpstr>PowerPoint Presentation</vt:lpstr>
      <vt:lpstr>From Points to Surface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Outcomes</vt:lpstr>
    </vt:vector>
  </TitlesOfParts>
  <Company>University of Cape Town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an automatic system that creates 3D wire-frame models of the interior of the rooms in a building</dc:title>
  <dc:creator>Timothy Marsh</dc:creator>
  <cp:lastModifiedBy>Timothy Marsh</cp:lastModifiedBy>
  <cp:revision>17</cp:revision>
  <dcterms:created xsi:type="dcterms:W3CDTF">2015-03-25T10:45:41Z</dcterms:created>
  <dcterms:modified xsi:type="dcterms:W3CDTF">2015-04-09T12:57:00Z</dcterms:modified>
</cp:coreProperties>
</file>